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A462E87-9E6B-4545-B23F-ABAFEBA06472}" type="datetime">
              <a:rPr lang="es-ES" sz="1200" b="0" strike="noStrike" spc="-1">
                <a:solidFill>
                  <a:srgbClr val="575F6D"/>
                </a:solidFill>
                <a:latin typeface="Century Schoolbook"/>
              </a:rPr>
              <a:pPr algn="r">
                <a:lnSpc>
                  <a:spcPct val="100000"/>
                </a:lnSpc>
              </a:pPr>
              <a:t>04/04/2019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54E7122E-B10C-4014-9D38-580C556F7187}" type="slidenum">
              <a:rPr lang="es-ES" sz="1400" b="1" strike="noStrike" spc="-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‹Nº›</a:t>
            </a:fld>
            <a:endParaRPr lang="es-ES" sz="14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latin typeface="Century Schoolbook"/>
              </a:rPr>
              <a:t>Pulse para editar el formato del texto de título</a:t>
            </a: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latin typeface="Century Schoolbook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Century Schoolbook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600" b="0" strike="noStrike" spc="-1">
                <a:solidFill>
                  <a:srgbClr val="000000"/>
                </a:solidFill>
                <a:latin typeface="Century Schoolbook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entury Schoolbook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14280" y="500040"/>
            <a:ext cx="6500520" cy="31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4000" b="0" strike="noStrike" spc="-1">
                <a:solidFill>
                  <a:srgbClr val="000000"/>
                </a:solidFill>
                <a:latin typeface="Bookman Old Style"/>
              </a:rPr>
              <a:t>COMPROMISO </a:t>
            </a:r>
            <a:endParaRPr lang="es-ES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4000" b="0" strike="noStrike" spc="-1">
                <a:solidFill>
                  <a:srgbClr val="000000"/>
                </a:solidFill>
                <a:latin typeface="Bookman Old Style"/>
              </a:rPr>
              <a:t>SOCIAL</a:t>
            </a:r>
            <a:endParaRPr lang="es-ES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4000" b="0" strike="noStrike" spc="-1">
                <a:solidFill>
                  <a:srgbClr val="000000"/>
                </a:solidFill>
                <a:latin typeface="Bookman Old Style"/>
              </a:rPr>
              <a:t>ESTUDIANTIL</a:t>
            </a:r>
            <a:endParaRPr lang="es-ES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4000" b="0" strike="noStrike" spc="-1">
                <a:solidFill>
                  <a:srgbClr val="000000"/>
                </a:solidFill>
                <a:latin typeface="Bookman Old Style"/>
              </a:rPr>
              <a:t>-USO DE GESTOR WEB DIRECTORES-</a:t>
            </a:r>
            <a:endParaRPr lang="es-ES" sz="4000" b="0" strike="noStrike" spc="-1">
              <a:latin typeface="Arial"/>
            </a:endParaRPr>
          </a:p>
        </p:txBody>
      </p:sp>
      <p:pic>
        <p:nvPicPr>
          <p:cNvPr id="48" name="Picture 2"/>
          <p:cNvPicPr/>
          <p:nvPr/>
        </p:nvPicPr>
        <p:blipFill>
          <a:blip r:embed="rId2"/>
          <a:stretch/>
        </p:blipFill>
        <p:spPr>
          <a:xfrm>
            <a:off x="1928880" y="3857760"/>
            <a:ext cx="4989240" cy="2808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/>
          <p:cNvPicPr/>
          <p:nvPr/>
        </p:nvPicPr>
        <p:blipFill>
          <a:blip r:embed="rId2"/>
          <a:stretch/>
        </p:blipFill>
        <p:spPr>
          <a:xfrm>
            <a:off x="285840" y="357120"/>
            <a:ext cx="8357760" cy="5786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214280" y="642960"/>
            <a:ext cx="6357600" cy="450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000" b="0" u="sng" strike="noStrike" spc="-1">
                <a:solidFill>
                  <a:srgbClr val="000000"/>
                </a:solidFill>
                <a:uFillTx/>
                <a:latin typeface="Bookman Old Style"/>
              </a:rPr>
              <a:t>Equipo de trabajo</a:t>
            </a:r>
            <a:endParaRPr lang="es-ES" sz="3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30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Director (cargado por defecto)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Co-director (debe ser docente)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Tutor docente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Tutor graduado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Tutor no docente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Tutor adscripto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Actor Extra universitario</a:t>
            </a:r>
            <a:endParaRPr lang="es-ES" sz="26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600" b="0" strike="noStrike" spc="-1">
                <a:solidFill>
                  <a:srgbClr val="000000"/>
                </a:solidFill>
                <a:latin typeface="Bookman Old Style"/>
              </a:rPr>
              <a:t>ESTUDIANTES NO FORMAN PARTE DEL EQUIPO DE TRABAJO</a:t>
            </a:r>
            <a:endParaRPr lang="es-ES" sz="2600" b="0" strike="noStrike" spc="-1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71320" y="5429160"/>
            <a:ext cx="721476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200" b="1" strike="noStrike" spc="-1">
                <a:solidFill>
                  <a:srgbClr val="000000"/>
                </a:solidFill>
                <a:latin typeface="Bookman Old Style"/>
              </a:rPr>
              <a:t>compromisosocial.unc.edu.ar/alumnos</a:t>
            </a: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/>
          <p:cNvPicPr/>
          <p:nvPr/>
        </p:nvPicPr>
        <p:blipFill>
          <a:blip r:embed="rId2"/>
          <a:stretch/>
        </p:blipFill>
        <p:spPr>
          <a:xfrm>
            <a:off x="357120" y="428760"/>
            <a:ext cx="8429400" cy="585756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2857320" y="4000680"/>
            <a:ext cx="600048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0" strike="noStrike" spc="-1">
                <a:solidFill>
                  <a:srgbClr val="000000"/>
                </a:solidFill>
                <a:latin typeface="Bookman Old Style"/>
              </a:rPr>
              <a:t>organizaciones.cse@extension.unc.edu.ar</a:t>
            </a:r>
            <a:endParaRPr lang="es-E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/>
          <p:nvPr/>
        </p:nvPicPr>
        <p:blipFill>
          <a:blip r:embed="rId2"/>
          <a:stretch/>
        </p:blipFill>
        <p:spPr>
          <a:xfrm>
            <a:off x="428760" y="500040"/>
            <a:ext cx="8214840" cy="550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1071360" y="357120"/>
            <a:ext cx="6714720" cy="585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u="sng" strike="noStrike" spc="-1">
                <a:solidFill>
                  <a:srgbClr val="000000"/>
                </a:solidFill>
                <a:uFillTx/>
                <a:latin typeface="Century Schoolbook"/>
              </a:rPr>
              <a:t>RESUMEN DEL PROYECTO</a:t>
            </a: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Resumen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Línea temática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Antecedentes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Justificación de línea temática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Descripción de contexto social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Identificación de la problemática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Descripción general del proceso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Fundamentación y rol de la contraparte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Descripción general de la conformación del equipo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Perfil del estudiante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Espacio de formación/capacitación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Estrategias de sistematización y registro</a:t>
            </a:r>
            <a:endParaRPr lang="es-ES" sz="24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Bookman Old Style"/>
              </a:rPr>
              <a:t>Resultados esperados</a:t>
            </a: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/>
          <p:nvPr/>
        </p:nvPicPr>
        <p:blipFill>
          <a:blip r:embed="rId2"/>
          <a:stretch/>
        </p:blipFill>
        <p:spPr>
          <a:xfrm>
            <a:off x="285840" y="357120"/>
            <a:ext cx="8429400" cy="600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/>
          <p:cNvPicPr/>
          <p:nvPr/>
        </p:nvPicPr>
        <p:blipFill>
          <a:blip r:embed="rId2"/>
          <a:stretch/>
        </p:blipFill>
        <p:spPr>
          <a:xfrm>
            <a:off x="285840" y="428760"/>
            <a:ext cx="8500680" cy="5786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/>
          <p:cNvPicPr/>
          <p:nvPr/>
        </p:nvPicPr>
        <p:blipFill>
          <a:blip r:embed="rId2"/>
          <a:stretch/>
        </p:blipFill>
        <p:spPr>
          <a:xfrm>
            <a:off x="214200" y="357120"/>
            <a:ext cx="8357760" cy="58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/>
          <p:cNvPicPr/>
          <p:nvPr/>
        </p:nvPicPr>
        <p:blipFill>
          <a:blip r:embed="rId2"/>
          <a:stretch/>
        </p:blipFill>
        <p:spPr>
          <a:xfrm>
            <a:off x="285840" y="357120"/>
            <a:ext cx="8429400" cy="607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/>
          <p:cNvPicPr/>
          <p:nvPr/>
        </p:nvPicPr>
        <p:blipFill>
          <a:blip r:embed="rId2"/>
          <a:stretch/>
        </p:blipFill>
        <p:spPr>
          <a:xfrm>
            <a:off x="285840" y="357120"/>
            <a:ext cx="8429400" cy="58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857240" y="857160"/>
            <a:ext cx="4571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PARA GENERAR USUARIO</a:t>
            </a:r>
            <a:endParaRPr lang="es-ES" sz="1800" b="0" strike="noStrike" spc="-1">
              <a:latin typeface="Bookman Old Style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42960" y="2000160"/>
            <a:ext cx="62146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Enviar mail a lucas.lingua@unc.edu.ar</a:t>
            </a:r>
            <a:endParaRPr lang="es-ES" sz="1800" b="0" strike="noStrike" spc="-1">
              <a:latin typeface="Bookman Old Style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1571760" y="2571840"/>
            <a:ext cx="450036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Nombre</a:t>
            </a:r>
            <a:endParaRPr lang="es-ES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Apellido</a:t>
            </a:r>
            <a:endParaRPr lang="es-ES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Mail (institucional)</a:t>
            </a:r>
            <a:endParaRPr lang="es-ES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CUIL</a:t>
            </a:r>
            <a:endParaRPr lang="es-ES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Bookman Old Style"/>
              </a:rPr>
              <a:t>Resolución de cargo docente</a:t>
            </a: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/>
          <p:cNvPicPr/>
          <p:nvPr/>
        </p:nvPicPr>
        <p:blipFill>
          <a:blip r:embed="rId2"/>
          <a:stretch/>
        </p:blipFill>
        <p:spPr>
          <a:xfrm>
            <a:off x="285840" y="428760"/>
            <a:ext cx="8429400" cy="600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/>
          <p:nvPr/>
        </p:nvPicPr>
        <p:blipFill>
          <a:blip r:embed="rId2"/>
          <a:stretch/>
        </p:blipFill>
        <p:spPr>
          <a:xfrm>
            <a:off x="500040" y="428760"/>
            <a:ext cx="8240040" cy="592884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1143000" y="5500800"/>
            <a:ext cx="6929280" cy="62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3500" b="0" strike="noStrike" spc="-1">
                <a:solidFill>
                  <a:srgbClr val="000000"/>
                </a:solidFill>
                <a:latin typeface="Bookman Old Style"/>
              </a:rPr>
              <a:t>compromisosocial.unc.edu.ar</a:t>
            </a:r>
            <a:endParaRPr lang="es-ES" sz="35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/>
          <p:cNvPicPr/>
          <p:nvPr/>
        </p:nvPicPr>
        <p:blipFill>
          <a:blip r:embed="rId2"/>
          <a:stretch/>
        </p:blipFill>
        <p:spPr>
          <a:xfrm>
            <a:off x="285840" y="357120"/>
            <a:ext cx="8281440" cy="600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/>
          <p:cNvPicPr/>
          <p:nvPr/>
        </p:nvPicPr>
        <p:blipFill>
          <a:blip r:embed="rId2"/>
          <a:stretch/>
        </p:blipFill>
        <p:spPr>
          <a:xfrm>
            <a:off x="357120" y="500040"/>
            <a:ext cx="8487720" cy="5571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/>
          <p:cNvPicPr/>
          <p:nvPr/>
        </p:nvPicPr>
        <p:blipFill>
          <a:blip r:embed="rId2"/>
          <a:stretch/>
        </p:blipFill>
        <p:spPr>
          <a:xfrm>
            <a:off x="214200" y="571320"/>
            <a:ext cx="8500680" cy="592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/>
          <p:cNvPicPr/>
          <p:nvPr/>
        </p:nvPicPr>
        <p:blipFill>
          <a:blip r:embed="rId2"/>
          <a:stretch/>
        </p:blipFill>
        <p:spPr>
          <a:xfrm>
            <a:off x="285840" y="500040"/>
            <a:ext cx="8429400" cy="58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/>
          <p:cNvPicPr/>
          <p:nvPr/>
        </p:nvPicPr>
        <p:blipFill>
          <a:blip r:embed="rId2"/>
          <a:stretch/>
        </p:blipFill>
        <p:spPr>
          <a:xfrm>
            <a:off x="214200" y="500040"/>
            <a:ext cx="8500680" cy="58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/>
          <p:cNvPicPr/>
          <p:nvPr/>
        </p:nvPicPr>
        <p:blipFill>
          <a:blip r:embed="rId2"/>
          <a:stretch/>
        </p:blipFill>
        <p:spPr>
          <a:xfrm>
            <a:off x="214200" y="357120"/>
            <a:ext cx="8357760" cy="607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114</Words>
  <Application>LibreOffice/6.0.4.2$Windows_X86_64 LibreOffice_project/9b0d9b32d5dcda91d2f1a96dc04c645c450872bf</Application>
  <PresentationFormat>Presentación en pantalla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Equipo</cp:lastModifiedBy>
  <cp:revision>9</cp:revision>
  <dcterms:created xsi:type="dcterms:W3CDTF">2019-03-18T13:49:30Z</dcterms:created>
  <dcterms:modified xsi:type="dcterms:W3CDTF">2019-04-04T18:21:10Z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