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7559675" cy="10691813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26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5" name="PlaceHolder 6"/>
          <p:cNvSpPr>
            <a:spLocks noGrp="1"/>
          </p:cNvSpPr>
          <p:nvPr>
            <p:ph type="body"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46" name="PlaceHolder 7"/>
          <p:cNvSpPr>
            <a:spLocks noGrp="1"/>
          </p:cNvSpPr>
          <p:nvPr>
            <p:ph type="body"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s-E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es-ES" sz="18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s-ES" sz="2400" b="0" strike="noStrike" spc="-1">
              <a:solidFill>
                <a:srgbClr val="000000"/>
              </a:solidFill>
              <a:latin typeface="Century Schoolbook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Line 1"/>
          <p:cNvSpPr/>
          <p:nvPr/>
        </p:nvSpPr>
        <p:spPr>
          <a:xfrm>
            <a:off x="8762760" y="0"/>
            <a:ext cx="360" cy="6858000"/>
          </a:xfrm>
          <a:prstGeom prst="line">
            <a:avLst/>
          </a:prstGeom>
          <a:ln w="38160">
            <a:solidFill>
              <a:schemeClr val="accent1">
                <a:tint val="60000"/>
                <a:alpha val="93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Line 2"/>
          <p:cNvSpPr/>
          <p:nvPr/>
        </p:nvSpPr>
        <p:spPr>
          <a:xfrm>
            <a:off x="75960" y="0"/>
            <a:ext cx="360" cy="6858000"/>
          </a:xfrm>
          <a:prstGeom prst="line">
            <a:avLst/>
          </a:prstGeom>
          <a:ln w="57240">
            <a:solidFill>
              <a:schemeClr val="accent1">
                <a:tint val="60000"/>
              </a:schemeClr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Line 3"/>
          <p:cNvSpPr/>
          <p:nvPr/>
        </p:nvSpPr>
        <p:spPr>
          <a:xfrm>
            <a:off x="8991360" y="0"/>
            <a:ext cx="360" cy="6858000"/>
          </a:xfrm>
          <a:prstGeom prst="line">
            <a:avLst/>
          </a:prstGeom>
          <a:ln w="1908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3" name="CustomShape 4"/>
          <p:cNvSpPr/>
          <p:nvPr/>
        </p:nvSpPr>
        <p:spPr>
          <a:xfrm>
            <a:off x="8839080" y="0"/>
            <a:ext cx="304560" cy="685764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4" name="Line 5"/>
          <p:cNvSpPr/>
          <p:nvPr/>
        </p:nvSpPr>
        <p:spPr>
          <a:xfrm>
            <a:off x="8915400" y="0"/>
            <a:ext cx="360" cy="6858000"/>
          </a:xfrm>
          <a:prstGeom prst="line">
            <a:avLst/>
          </a:prstGeom>
          <a:ln w="9360">
            <a:solidFill>
              <a:schemeClr val="accent1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CustomShape 6"/>
          <p:cNvSpPr/>
          <p:nvPr/>
        </p:nvSpPr>
        <p:spPr>
          <a:xfrm>
            <a:off x="8156520" y="5715000"/>
            <a:ext cx="548280" cy="548280"/>
          </a:xfrm>
          <a:prstGeom prst="ellipse">
            <a:avLst/>
          </a:prstGeom>
          <a:ln w="38160">
            <a:noFill/>
          </a:ln>
          <a:effectLst>
            <a:outerShdw blurRad="50800" dist="25000" dir="5400000" rotWithShape="0">
              <a:srgbClr val="000000">
                <a:alpha val="4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</p:sp>
      <p:sp>
        <p:nvSpPr>
          <p:cNvPr id="6" name="PlaceHolder 7"/>
          <p:cNvSpPr>
            <a:spLocks noGrp="1"/>
          </p:cNvSpPr>
          <p:nvPr>
            <p:ph type="dt"/>
          </p:nvPr>
        </p:nvSpPr>
        <p:spPr>
          <a:xfrm rot="5400000">
            <a:off x="7589520" y="1081800"/>
            <a:ext cx="2011320" cy="38376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8A462E87-9E6B-4545-B23F-ABAFEBA06472}" type="datetime">
              <a:rPr lang="es-ES" sz="1200" b="0" strike="noStrike" spc="-1">
                <a:solidFill>
                  <a:srgbClr val="575F6D"/>
                </a:solidFill>
                <a:latin typeface="Century Schoolbook"/>
              </a:rPr>
              <a:pPr algn="r">
                <a:lnSpc>
                  <a:spcPct val="100000"/>
                </a:lnSpc>
              </a:pPr>
              <a:t>04/04/2019</a:t>
            </a:fld>
            <a:endParaRPr lang="es-ES" sz="1200" b="0" strike="noStrike" spc="-1">
              <a:latin typeface="Times New Roman"/>
            </a:endParaRPr>
          </a:p>
        </p:txBody>
      </p:sp>
      <p:sp>
        <p:nvSpPr>
          <p:cNvPr id="7" name="PlaceHolder 8"/>
          <p:cNvSpPr>
            <a:spLocks noGrp="1"/>
          </p:cNvSpPr>
          <p:nvPr>
            <p:ph type="ftr"/>
          </p:nvPr>
        </p:nvSpPr>
        <p:spPr>
          <a:xfrm rot="5400000">
            <a:off x="6990480" y="3737160"/>
            <a:ext cx="3200040" cy="36540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endParaRPr lang="es-ES" sz="2400" b="0" strike="noStrike" spc="-1">
              <a:latin typeface="Times New Roman"/>
            </a:endParaRPr>
          </a:p>
        </p:txBody>
      </p:sp>
      <p:sp>
        <p:nvSpPr>
          <p:cNvPr id="8" name="PlaceHolder 9"/>
          <p:cNvSpPr>
            <a:spLocks noGrp="1"/>
          </p:cNvSpPr>
          <p:nvPr>
            <p:ph type="sldNum"/>
          </p:nvPr>
        </p:nvSpPr>
        <p:spPr>
          <a:xfrm>
            <a:off x="8129160" y="5734080"/>
            <a:ext cx="609120" cy="520920"/>
          </a:xfrm>
          <a:prstGeom prst="rect">
            <a:avLst/>
          </a:prstGeom>
        </p:spPr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fld id="{54E7122E-B10C-4014-9D38-580C556F7187}" type="slidenum">
              <a:rPr lang="es-ES" sz="1400" b="1" strike="noStrike" spc="-1">
                <a:solidFill>
                  <a:srgbClr val="FFFFFF"/>
                </a:solidFill>
                <a:latin typeface="Century Schoolbook"/>
              </a:rPr>
              <a:pPr algn="ctr">
                <a:lnSpc>
                  <a:spcPct val="100000"/>
                </a:lnSpc>
              </a:pPr>
              <a:t>‹Nº›</a:t>
            </a:fld>
            <a:endParaRPr lang="es-ES" sz="1400" b="0" strike="noStrike" spc="-1">
              <a:latin typeface="Times New Roman"/>
            </a:endParaRPr>
          </a:p>
        </p:txBody>
      </p:sp>
      <p:sp>
        <p:nvSpPr>
          <p:cNvPr id="9" name="PlaceHolder 10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es-ES" sz="1800" b="0" strike="noStrike" spc="-1">
                <a:solidFill>
                  <a:srgbClr val="000000"/>
                </a:solidFill>
                <a:latin typeface="Century Schoolbook"/>
              </a:rPr>
              <a:t>Pulse para editar el formato del texto de título</a:t>
            </a:r>
          </a:p>
        </p:txBody>
      </p:sp>
      <p:sp>
        <p:nvSpPr>
          <p:cNvPr id="10" name="PlaceHolder 11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400" b="0" strike="noStrike" spc="-1">
                <a:solidFill>
                  <a:srgbClr val="000000"/>
                </a:solidFill>
                <a:latin typeface="Century Schoolbook"/>
              </a:rPr>
              <a:t>Pulse para editar el formato de esquema del texto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800" b="0" strike="noStrike" spc="-1">
                <a:solidFill>
                  <a:srgbClr val="000000"/>
                </a:solidFill>
                <a:latin typeface="Century Schoolbook"/>
              </a:rPr>
              <a:t>Segundo nivel del esquema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1800" b="0" strike="noStrike" spc="-1">
                <a:solidFill>
                  <a:srgbClr val="000000"/>
                </a:solidFill>
                <a:latin typeface="Century Schoolbook"/>
              </a:rPr>
              <a:t>Tercer nivel del esquema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s-ES" sz="1600" b="0" strike="noStrike" spc="-1">
                <a:solidFill>
                  <a:srgbClr val="000000"/>
                </a:solidFill>
                <a:latin typeface="Century Schoolbook"/>
              </a:rPr>
              <a:t>Cuarto nivel del esquema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entury Schoolbook"/>
              </a:rPr>
              <a:t>Quinto nivel del esquema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entury Schoolbook"/>
              </a:rPr>
              <a:t>Sexto nivel del esquema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s-ES" sz="2000" b="0" strike="noStrike" spc="-1">
                <a:solidFill>
                  <a:srgbClr val="000000"/>
                </a:solidFill>
                <a:latin typeface="Century Schoolbook"/>
              </a:rPr>
              <a:t>Séptimo nivel del esquema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CustomShape 1"/>
          <p:cNvSpPr/>
          <p:nvPr/>
        </p:nvSpPr>
        <p:spPr>
          <a:xfrm>
            <a:off x="1214280" y="500040"/>
            <a:ext cx="6500520" cy="3137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4000" b="0" strike="noStrike" spc="-1">
                <a:solidFill>
                  <a:srgbClr val="000000"/>
                </a:solidFill>
                <a:latin typeface="Bookman Old Style"/>
              </a:rPr>
              <a:t>COMPROMISO </a:t>
            </a:r>
            <a:endParaRPr lang="es-ES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4000" b="0" strike="noStrike" spc="-1">
                <a:solidFill>
                  <a:srgbClr val="000000"/>
                </a:solidFill>
                <a:latin typeface="Bookman Old Style"/>
              </a:rPr>
              <a:t>SOCIAL</a:t>
            </a:r>
            <a:endParaRPr lang="es-ES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4000" b="0" strike="noStrike" spc="-1">
                <a:solidFill>
                  <a:srgbClr val="000000"/>
                </a:solidFill>
                <a:latin typeface="Bookman Old Style"/>
              </a:rPr>
              <a:t>ESTUDIANTIL</a:t>
            </a:r>
            <a:endParaRPr lang="es-ES" sz="4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lang="es-ES" sz="4000" b="0" strike="noStrike" spc="-1">
                <a:solidFill>
                  <a:srgbClr val="000000"/>
                </a:solidFill>
                <a:latin typeface="Bookman Old Style"/>
              </a:rPr>
              <a:t>-USO DE GESTOR WEB DIRECTORES-</a:t>
            </a:r>
            <a:endParaRPr lang="es-ES" sz="4000" b="0" strike="noStrike" spc="-1">
              <a:latin typeface="Arial"/>
            </a:endParaRPr>
          </a:p>
        </p:txBody>
      </p:sp>
      <p:pic>
        <p:nvPicPr>
          <p:cNvPr id="48" name="Picture 2"/>
          <p:cNvPicPr/>
          <p:nvPr/>
        </p:nvPicPr>
        <p:blipFill>
          <a:blip r:embed="rId2"/>
          <a:stretch/>
        </p:blipFill>
        <p:spPr>
          <a:xfrm>
            <a:off x="1928880" y="3857760"/>
            <a:ext cx="4989240" cy="2808000"/>
          </a:xfrm>
          <a:prstGeom prst="rect">
            <a:avLst/>
          </a:prstGeom>
          <a:ln w="9360"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Picture 2"/>
          <p:cNvPicPr/>
          <p:nvPr/>
        </p:nvPicPr>
        <p:blipFill>
          <a:blip r:embed="rId2"/>
          <a:stretch/>
        </p:blipFill>
        <p:spPr>
          <a:xfrm>
            <a:off x="285840" y="357120"/>
            <a:ext cx="8357760" cy="5786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"/>
          <p:cNvSpPr/>
          <p:nvPr/>
        </p:nvSpPr>
        <p:spPr>
          <a:xfrm>
            <a:off x="1214280" y="642960"/>
            <a:ext cx="6357600" cy="4507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3000" b="0" u="sng" strike="noStrike" spc="-1">
                <a:solidFill>
                  <a:srgbClr val="000000"/>
                </a:solidFill>
                <a:uFillTx/>
                <a:latin typeface="Bookman Old Style"/>
              </a:rPr>
              <a:t>Equipo de trabajo</a:t>
            </a:r>
            <a:endParaRPr lang="es-ES" sz="3000" b="0" strike="noStrike" spc="-1">
              <a:latin typeface="Arial"/>
            </a:endParaRPr>
          </a:p>
          <a:p>
            <a:pPr algn="ctr">
              <a:lnSpc>
                <a:spcPct val="100000"/>
              </a:lnSpc>
            </a:pPr>
            <a:endParaRPr lang="es-ES" sz="30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Director (cargado por defecto)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Co-director (debe ser docente)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Tutor docente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Tutor graduado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Tutor no docente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Tutor adscripto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Actor Extra universitario</a:t>
            </a:r>
            <a:endParaRPr lang="es-ES" sz="26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600" b="0" strike="noStrike" spc="-1">
                <a:solidFill>
                  <a:srgbClr val="000000"/>
                </a:solidFill>
                <a:latin typeface="Bookman Old Style"/>
              </a:rPr>
              <a:t>ESTUDIANTES NO FORMAN PARTE DEL EQUIPO DE TRABAJO</a:t>
            </a:r>
            <a:endParaRPr lang="es-ES" sz="2600" b="0" strike="noStrike" spc="-1">
              <a:latin typeface="Arial"/>
            </a:endParaRPr>
          </a:p>
        </p:txBody>
      </p:sp>
      <p:sp>
        <p:nvSpPr>
          <p:cNvPr id="62" name="CustomShape 2"/>
          <p:cNvSpPr/>
          <p:nvPr/>
        </p:nvSpPr>
        <p:spPr>
          <a:xfrm>
            <a:off x="571320" y="5429160"/>
            <a:ext cx="721476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2200" b="1" strike="noStrike" spc="-1">
                <a:solidFill>
                  <a:srgbClr val="000000"/>
                </a:solidFill>
                <a:latin typeface="Bookman Old Style"/>
              </a:rPr>
              <a:t>compromisosocial.unc.edu.ar/alumnos</a:t>
            </a:r>
            <a:endParaRPr lang="es-ES" sz="2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Picture 2"/>
          <p:cNvPicPr/>
          <p:nvPr/>
        </p:nvPicPr>
        <p:blipFill>
          <a:blip r:embed="rId2"/>
          <a:stretch/>
        </p:blipFill>
        <p:spPr>
          <a:xfrm>
            <a:off x="357120" y="428760"/>
            <a:ext cx="8429400" cy="5857560"/>
          </a:xfrm>
          <a:prstGeom prst="rect">
            <a:avLst/>
          </a:prstGeom>
          <a:ln>
            <a:noFill/>
          </a:ln>
        </p:spPr>
      </p:pic>
      <p:sp>
        <p:nvSpPr>
          <p:cNvPr id="64" name="CustomShape 1"/>
          <p:cNvSpPr/>
          <p:nvPr/>
        </p:nvSpPr>
        <p:spPr>
          <a:xfrm>
            <a:off x="2857320" y="4000680"/>
            <a:ext cx="6000480" cy="425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2200" b="0" strike="noStrike" spc="-1">
                <a:solidFill>
                  <a:srgbClr val="000000"/>
                </a:solidFill>
                <a:latin typeface="Bookman Old Style"/>
              </a:rPr>
              <a:t>organizaciones.cse@extension.unc.edu.ar</a:t>
            </a:r>
            <a:endParaRPr lang="es-ES" sz="22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Picture 2"/>
          <p:cNvPicPr/>
          <p:nvPr/>
        </p:nvPicPr>
        <p:blipFill>
          <a:blip r:embed="rId2"/>
          <a:stretch/>
        </p:blipFill>
        <p:spPr>
          <a:xfrm>
            <a:off x="428760" y="500040"/>
            <a:ext cx="8214840" cy="55004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CustomShape 1"/>
          <p:cNvSpPr/>
          <p:nvPr/>
        </p:nvSpPr>
        <p:spPr>
          <a:xfrm>
            <a:off x="1071360" y="357120"/>
            <a:ext cx="6714720" cy="585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b="0" u="sng" strike="noStrike" spc="-1">
                <a:solidFill>
                  <a:srgbClr val="000000"/>
                </a:solidFill>
                <a:uFillTx/>
                <a:latin typeface="Century Schoolbook"/>
              </a:rPr>
              <a:t>RESUMEN DEL PROYECTO</a:t>
            </a:r>
            <a:endParaRPr lang="es-ES" sz="1800" b="0" strike="noStrike" spc="-1">
              <a:latin typeface="Arial"/>
            </a:endParaRPr>
          </a:p>
          <a:p>
            <a:pPr>
              <a:lnSpc>
                <a:spcPct val="100000"/>
              </a:lnSpc>
            </a:pPr>
            <a:endParaRPr lang="es-ES" sz="18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Resumen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Línea temática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Antecedentes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Justificación de línea temática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Descripción de contexto social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Identificación de la problemática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Descripción general del proceso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Fundamentación y rol de la contraparte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Descripción general de la conformación del equipo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Perfil del estudiante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Espacio de formación/capacitación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Estrategias de sistematización y registro</a:t>
            </a:r>
            <a:endParaRPr lang="es-ES" sz="24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2400" b="0" strike="noStrike" spc="-1">
                <a:solidFill>
                  <a:srgbClr val="000000"/>
                </a:solidFill>
                <a:latin typeface="Bookman Old Style"/>
              </a:rPr>
              <a:t>Resultados esperados</a:t>
            </a:r>
            <a:endParaRPr lang="es-ES" sz="24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7" name="Picture 2"/>
          <p:cNvPicPr/>
          <p:nvPr/>
        </p:nvPicPr>
        <p:blipFill>
          <a:blip r:embed="rId2"/>
          <a:stretch/>
        </p:blipFill>
        <p:spPr>
          <a:xfrm>
            <a:off x="285840" y="357120"/>
            <a:ext cx="8429400" cy="6000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" name="Picture 2"/>
          <p:cNvPicPr/>
          <p:nvPr/>
        </p:nvPicPr>
        <p:blipFill>
          <a:blip r:embed="rId2"/>
          <a:stretch/>
        </p:blipFill>
        <p:spPr>
          <a:xfrm>
            <a:off x="285840" y="428760"/>
            <a:ext cx="8500680" cy="5786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Picture 2"/>
          <p:cNvPicPr/>
          <p:nvPr/>
        </p:nvPicPr>
        <p:blipFill>
          <a:blip r:embed="rId2"/>
          <a:stretch/>
        </p:blipFill>
        <p:spPr>
          <a:xfrm>
            <a:off x="214200" y="357120"/>
            <a:ext cx="8357760" cy="5857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2"/>
          <p:cNvPicPr/>
          <p:nvPr/>
        </p:nvPicPr>
        <p:blipFill>
          <a:blip r:embed="rId2"/>
          <a:stretch/>
        </p:blipFill>
        <p:spPr>
          <a:xfrm>
            <a:off x="285840" y="357120"/>
            <a:ext cx="8429400" cy="607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Picture 2"/>
          <p:cNvPicPr/>
          <p:nvPr/>
        </p:nvPicPr>
        <p:blipFill>
          <a:blip r:embed="rId2"/>
          <a:stretch/>
        </p:blipFill>
        <p:spPr>
          <a:xfrm>
            <a:off x="285840" y="357120"/>
            <a:ext cx="8429400" cy="5857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CustomShape 1"/>
          <p:cNvSpPr/>
          <p:nvPr/>
        </p:nvSpPr>
        <p:spPr>
          <a:xfrm>
            <a:off x="1857240" y="857160"/>
            <a:ext cx="457164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PARA GENERAR USUARIO</a:t>
            </a:r>
            <a:endParaRPr lang="es-ES" sz="1800" b="0" strike="noStrike" spc="-1">
              <a:latin typeface="Bookman Old Style"/>
            </a:endParaRPr>
          </a:p>
        </p:txBody>
      </p:sp>
      <p:sp>
        <p:nvSpPr>
          <p:cNvPr id="50" name="CustomShape 2"/>
          <p:cNvSpPr/>
          <p:nvPr/>
        </p:nvSpPr>
        <p:spPr>
          <a:xfrm>
            <a:off x="642960" y="2000160"/>
            <a:ext cx="62146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Enviar mail a lucas.lingua@unc.edu.ar</a:t>
            </a:r>
            <a:endParaRPr lang="es-ES" sz="1800" b="0" strike="noStrike" spc="-1">
              <a:latin typeface="Bookman Old Style"/>
            </a:endParaRPr>
          </a:p>
        </p:txBody>
      </p:sp>
      <p:sp>
        <p:nvSpPr>
          <p:cNvPr id="51" name="CustomShape 3"/>
          <p:cNvSpPr/>
          <p:nvPr/>
        </p:nvSpPr>
        <p:spPr>
          <a:xfrm>
            <a:off x="1571760" y="2571840"/>
            <a:ext cx="4500360" cy="1461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Nombre</a:t>
            </a:r>
            <a:endParaRPr lang="es-ES" sz="18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Apellido</a:t>
            </a:r>
            <a:endParaRPr lang="es-ES" sz="18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Mail (institucional)</a:t>
            </a:r>
            <a:endParaRPr lang="es-ES" sz="18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CUIL</a:t>
            </a:r>
            <a:endParaRPr lang="es-ES" sz="1800" b="0" strike="noStrike" spc="-1">
              <a:latin typeface="Arial"/>
            </a:endParaRPr>
          </a:p>
          <a:p>
            <a:pPr indent="-2160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es-ES" sz="1800" b="0" strike="noStrike" spc="-1">
                <a:solidFill>
                  <a:srgbClr val="000000"/>
                </a:solidFill>
                <a:latin typeface="Bookman Old Style"/>
              </a:rPr>
              <a:t>Resolución de cargo docente</a:t>
            </a:r>
            <a:endParaRPr lang="es-ES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Picture 2"/>
          <p:cNvPicPr/>
          <p:nvPr/>
        </p:nvPicPr>
        <p:blipFill>
          <a:blip r:embed="rId2"/>
          <a:stretch/>
        </p:blipFill>
        <p:spPr>
          <a:xfrm>
            <a:off x="285840" y="428760"/>
            <a:ext cx="8429400" cy="6000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2"/>
          <p:cNvPicPr/>
          <p:nvPr/>
        </p:nvPicPr>
        <p:blipFill>
          <a:blip r:embed="rId2"/>
          <a:stretch/>
        </p:blipFill>
        <p:spPr>
          <a:xfrm>
            <a:off x="500040" y="428760"/>
            <a:ext cx="8240040" cy="5928840"/>
          </a:xfrm>
          <a:prstGeom prst="rect">
            <a:avLst/>
          </a:prstGeom>
          <a:ln>
            <a:noFill/>
          </a:ln>
        </p:spPr>
      </p:pic>
      <p:sp>
        <p:nvSpPr>
          <p:cNvPr id="53" name="CustomShape 1"/>
          <p:cNvSpPr/>
          <p:nvPr/>
        </p:nvSpPr>
        <p:spPr>
          <a:xfrm>
            <a:off x="1143000" y="5500800"/>
            <a:ext cx="6929280" cy="623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es-ES" sz="3500" b="0" strike="noStrike" spc="-1">
                <a:solidFill>
                  <a:srgbClr val="000000"/>
                </a:solidFill>
                <a:latin typeface="Bookman Old Style"/>
              </a:rPr>
              <a:t>compromisosocial.unc.edu.ar</a:t>
            </a:r>
            <a:endParaRPr lang="es-ES" sz="35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2"/>
          <p:cNvPicPr/>
          <p:nvPr/>
        </p:nvPicPr>
        <p:blipFill>
          <a:blip r:embed="rId2"/>
          <a:stretch/>
        </p:blipFill>
        <p:spPr>
          <a:xfrm>
            <a:off x="285840" y="357120"/>
            <a:ext cx="8281440" cy="60004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2"/>
          <p:cNvPicPr/>
          <p:nvPr/>
        </p:nvPicPr>
        <p:blipFill>
          <a:blip r:embed="rId2"/>
          <a:stretch/>
        </p:blipFill>
        <p:spPr>
          <a:xfrm>
            <a:off x="357120" y="500040"/>
            <a:ext cx="8487720" cy="557172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" name="Picture 2"/>
          <p:cNvPicPr/>
          <p:nvPr/>
        </p:nvPicPr>
        <p:blipFill>
          <a:blip r:embed="rId2"/>
          <a:stretch/>
        </p:blipFill>
        <p:spPr>
          <a:xfrm>
            <a:off x="214200" y="571320"/>
            <a:ext cx="8500680" cy="5928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Picture 2"/>
          <p:cNvPicPr/>
          <p:nvPr/>
        </p:nvPicPr>
        <p:blipFill>
          <a:blip r:embed="rId2"/>
          <a:stretch/>
        </p:blipFill>
        <p:spPr>
          <a:xfrm>
            <a:off x="285840" y="500040"/>
            <a:ext cx="8429400" cy="5857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Picture 2"/>
          <p:cNvPicPr/>
          <p:nvPr/>
        </p:nvPicPr>
        <p:blipFill>
          <a:blip r:embed="rId2"/>
          <a:stretch/>
        </p:blipFill>
        <p:spPr>
          <a:xfrm>
            <a:off x="214200" y="500040"/>
            <a:ext cx="8500680" cy="58575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Picture 2"/>
          <p:cNvPicPr/>
          <p:nvPr/>
        </p:nvPicPr>
        <p:blipFill>
          <a:blip r:embed="rId2"/>
          <a:stretch/>
        </p:blipFill>
        <p:spPr>
          <a:xfrm>
            <a:off x="214200" y="357120"/>
            <a:ext cx="8357760" cy="60717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59</TotalTime>
  <Words>114</Words>
  <Application>LibreOffice/6.0.4.2$Windows_X86_64 LibreOffice_project/9b0d9b32d5dcda91d2f1a96dc04c645c450872bf</Application>
  <PresentationFormat>Presentación en pantalla (4:3)</PresentationFormat>
  <Paragraphs>39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1" baseType="lpstr">
      <vt:lpstr>Office Theme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Equipo</cp:lastModifiedBy>
  <cp:revision>9</cp:revision>
  <dcterms:created xsi:type="dcterms:W3CDTF">2019-03-18T13:49:30Z</dcterms:created>
  <dcterms:modified xsi:type="dcterms:W3CDTF">2019-04-04T18:21:10Z</dcterms:modified>
  <dc:language>es-ES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Presentación en pantalla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20</vt:i4>
  </property>
</Properties>
</file>