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80" r:id="rId10"/>
    <p:sldId id="267" r:id="rId11"/>
    <p:sldId id="272" r:id="rId12"/>
    <p:sldId id="268" r:id="rId13"/>
    <p:sldId id="263" r:id="rId14"/>
    <p:sldId id="275" r:id="rId15"/>
    <p:sldId id="269" r:id="rId16"/>
    <p:sldId id="270" r:id="rId17"/>
    <p:sldId id="281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2895" autoAdjust="0"/>
  </p:normalViewPr>
  <p:slideViewPr>
    <p:cSldViewPr>
      <p:cViewPr>
        <p:scale>
          <a:sx n="70" d="100"/>
          <a:sy n="70" d="100"/>
        </p:scale>
        <p:origin x="-13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C771D5-9B13-4324-B7EF-B4FDB7DAA10B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5BA828-7FF4-436F-8759-EC2308502A5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20880" cy="14732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Comunicaciones Oficiales (CCOO)</a:t>
            </a:r>
            <a:endParaRPr lang="es-ES" sz="4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046694" cy="2232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21288"/>
            <a:ext cx="2880320" cy="6825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3959146" cy="13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6632"/>
            <a:ext cx="2922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Bandeja CO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144"/>
          <a:stretch/>
        </p:blipFill>
        <p:spPr bwMode="auto">
          <a:xfrm>
            <a:off x="251520" y="812503"/>
            <a:ext cx="8712968" cy="40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" b="22808"/>
          <a:stretch/>
        </p:blipFill>
        <p:spPr bwMode="auto">
          <a:xfrm>
            <a:off x="402506" y="1099362"/>
            <a:ext cx="8589009" cy="376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" b="6250"/>
          <a:stretch/>
        </p:blipFill>
        <p:spPr bwMode="auto">
          <a:xfrm>
            <a:off x="539552" y="1340768"/>
            <a:ext cx="8496944" cy="4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" b="6250"/>
          <a:stretch/>
        </p:blipFill>
        <p:spPr bwMode="auto">
          <a:xfrm>
            <a:off x="467544" y="620688"/>
            <a:ext cx="8258403" cy="44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971600" y="4005064"/>
            <a:ext cx="2448272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r="1295" b="18843"/>
          <a:stretch/>
        </p:blipFill>
        <p:spPr bwMode="auto">
          <a:xfrm>
            <a:off x="381064" y="908720"/>
            <a:ext cx="83674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13573" r="35316" b="11801"/>
          <a:stretch/>
        </p:blipFill>
        <p:spPr bwMode="auto">
          <a:xfrm>
            <a:off x="1835696" y="1124744"/>
            <a:ext cx="6769290" cy="54591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11287"/>
            <a:ext cx="8039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Al correo nos llega la notificación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088524"/>
            <a:ext cx="8388424" cy="30605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6" y="1627266"/>
            <a:ext cx="8210590" cy="367394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3" y="2204864"/>
            <a:ext cx="7865781" cy="412543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2" t="23967" b="60510"/>
          <a:stretch/>
        </p:blipFill>
        <p:spPr>
          <a:xfrm>
            <a:off x="3114459" y="2751804"/>
            <a:ext cx="3689789" cy="30534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8 Elipse"/>
          <p:cNvSpPr/>
          <p:nvPr/>
        </p:nvSpPr>
        <p:spPr>
          <a:xfrm>
            <a:off x="5139924" y="3774478"/>
            <a:ext cx="753935" cy="610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96" y="2708920"/>
            <a:ext cx="7704856" cy="407715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211287"/>
            <a:ext cx="7255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Los destinatarios lo ven </a:t>
            </a:r>
            <a:r>
              <a:rPr lang="es-ES" sz="4400" dirty="0" err="1" smtClean="0">
                <a:solidFill>
                  <a:schemeClr val="bg1"/>
                </a:solidFill>
              </a:rPr>
              <a:t>asi</a:t>
            </a:r>
            <a:r>
              <a:rPr lang="es-ES" sz="4400" dirty="0" smtClean="0">
                <a:solidFill>
                  <a:schemeClr val="bg1"/>
                </a:solidFill>
              </a:rPr>
              <a:t>….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25095" y="1088524"/>
            <a:ext cx="414046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Héctor, que esta en copia solo puede leer la comunicación, NO PUEDE RESPONDER ni redirigir… sería solo un espectador de la nota.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5866" y="4391309"/>
            <a:ext cx="414046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Dino</a:t>
            </a:r>
            <a:r>
              <a:rPr lang="es-ES" b="1" dirty="0" smtClean="0">
                <a:solidFill>
                  <a:schemeClr val="bg1"/>
                </a:solidFill>
              </a:rPr>
              <a:t>, uno de los destinatarios, puede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V</a:t>
            </a:r>
            <a:r>
              <a:rPr lang="es-ES" b="1" dirty="0" smtClean="0">
                <a:solidFill>
                  <a:schemeClr val="bg1"/>
                </a:solidFill>
              </a:rPr>
              <a:t>er la comunicación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Continuarla (responderla)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Redirigirla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Ver archivos adjuntos.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5872" r="5748" b="10648"/>
          <a:stretch/>
        </p:blipFill>
        <p:spPr>
          <a:xfrm>
            <a:off x="1285330" y="1560293"/>
            <a:ext cx="7614928" cy="5039321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654604" y="5268472"/>
            <a:ext cx="414046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Guille, el único destinatario en copia oculta,  ve a quienes fue dirigida la comunicación, los demás destinatarios no lo ven a él.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7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4688"/>
          <a:stretch/>
        </p:blipFill>
        <p:spPr bwMode="auto">
          <a:xfrm>
            <a:off x="323528" y="557809"/>
            <a:ext cx="86873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827584" y="3717032"/>
            <a:ext cx="2448272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5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116632"/>
            <a:ext cx="6210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Bandeja CO Supervisados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7"/>
          <a:stretch/>
        </p:blipFill>
        <p:spPr>
          <a:xfrm>
            <a:off x="323528" y="960959"/>
            <a:ext cx="8424936" cy="19639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3"/>
          <a:stretch/>
        </p:blipFill>
        <p:spPr>
          <a:xfrm>
            <a:off x="323529" y="2636912"/>
            <a:ext cx="8424936" cy="4000063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 flipV="1">
            <a:off x="5940152" y="227687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 b="5926"/>
          <a:stretch/>
        </p:blipFill>
        <p:spPr bwMode="auto">
          <a:xfrm>
            <a:off x="323528" y="1770541"/>
            <a:ext cx="8104439" cy="4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211287"/>
            <a:ext cx="6348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Búsquedas. (Consulta CO)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" b="42911"/>
          <a:stretch/>
        </p:blipFill>
        <p:spPr bwMode="auto">
          <a:xfrm>
            <a:off x="179512" y="2636912"/>
            <a:ext cx="85901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99792" y="980727"/>
            <a:ext cx="311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Por Carátula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11287"/>
            <a:ext cx="6348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Búsquedas. </a:t>
            </a:r>
            <a:r>
              <a:rPr lang="es-ES" sz="4400" dirty="0" smtClean="0">
                <a:solidFill>
                  <a:schemeClr val="bg1"/>
                </a:solidFill>
              </a:rPr>
              <a:t>(Consulta CO)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99792" y="980727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Por Fecha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" b="29917"/>
          <a:stretch/>
        </p:blipFill>
        <p:spPr bwMode="auto">
          <a:xfrm>
            <a:off x="323528" y="1736556"/>
            <a:ext cx="7920880" cy="3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" b="8209"/>
          <a:stretch/>
        </p:blipFill>
        <p:spPr bwMode="auto">
          <a:xfrm>
            <a:off x="899592" y="2204864"/>
            <a:ext cx="7996044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1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9" b="25933"/>
          <a:stretch/>
        </p:blipFill>
        <p:spPr bwMode="auto">
          <a:xfrm>
            <a:off x="288032" y="1773730"/>
            <a:ext cx="8244408" cy="372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" b="21539"/>
          <a:stretch/>
        </p:blipFill>
        <p:spPr bwMode="auto">
          <a:xfrm>
            <a:off x="395536" y="2420888"/>
            <a:ext cx="8424935" cy="37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11287"/>
            <a:ext cx="6348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Búsquedas. </a:t>
            </a:r>
            <a:r>
              <a:rPr lang="es-ES" sz="4400" dirty="0" smtClean="0">
                <a:solidFill>
                  <a:schemeClr val="bg1"/>
                </a:solidFill>
              </a:rPr>
              <a:t>(Consulta CO)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99792" y="980727"/>
            <a:ext cx="3700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Por Referencia</a:t>
            </a:r>
          </a:p>
        </p:txBody>
      </p:sp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9" b="24440"/>
          <a:stretch/>
        </p:blipFill>
        <p:spPr bwMode="auto">
          <a:xfrm>
            <a:off x="531907" y="1772816"/>
            <a:ext cx="76404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" b="32882"/>
          <a:stretch/>
        </p:blipFill>
        <p:spPr bwMode="auto">
          <a:xfrm>
            <a:off x="827584" y="2629534"/>
            <a:ext cx="7994853" cy="310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11287"/>
            <a:ext cx="6348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Búsquedas. </a:t>
            </a:r>
            <a:r>
              <a:rPr lang="es-ES" sz="4400" dirty="0" smtClean="0">
                <a:solidFill>
                  <a:schemeClr val="bg1"/>
                </a:solidFill>
              </a:rPr>
              <a:t>(Consulta CO)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99792" y="980727"/>
            <a:ext cx="4051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Por Destinatario</a:t>
            </a:r>
          </a:p>
        </p:txBody>
      </p:sp>
    </p:spTree>
    <p:extLst>
      <p:ext uri="{BB962C8B-B14F-4D97-AF65-F5344CB8AC3E}">
        <p14:creationId xmlns:p14="http://schemas.microsoft.com/office/powerpoint/2010/main" val="35495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2039540"/>
          </a:xfrm>
        </p:spPr>
        <p:txBody>
          <a:bodyPr>
            <a:noAutofit/>
          </a:bodyPr>
          <a:lstStyle/>
          <a:p>
            <a:pPr algn="l"/>
            <a:r>
              <a:rPr lang="es-ES" sz="2000" b="1" dirty="0"/>
              <a:t>El objetivo de este módulo es generar documentos oficiales </a:t>
            </a:r>
            <a:r>
              <a:rPr lang="es-ES" sz="2000" b="1" dirty="0" smtClean="0"/>
              <a:t>comunicables</a:t>
            </a:r>
            <a:r>
              <a:rPr lang="es-ES" sz="2000" b="1" dirty="0"/>
              <a:t>.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Las </a:t>
            </a:r>
            <a:r>
              <a:rPr lang="es-ES" sz="2000" b="1" dirty="0"/>
              <a:t>principales funcionalidades del módulo de Comunicaciones Oficiales son: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● </a:t>
            </a:r>
            <a:r>
              <a:rPr lang="es-ES" sz="2000" dirty="0"/>
              <a:t>Generación y envío de una comunicación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● </a:t>
            </a:r>
            <a:r>
              <a:rPr lang="es-ES" sz="2000" dirty="0"/>
              <a:t>Generación de una respuesta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● </a:t>
            </a:r>
            <a:r>
              <a:rPr lang="es-ES" sz="2000" dirty="0"/>
              <a:t>Reenvío de una comunicación o documento comunicable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32509" y="2503056"/>
            <a:ext cx="8605474" cy="1473200"/>
          </a:xfrm>
        </p:spPr>
        <p:txBody>
          <a:bodyPr/>
          <a:lstStyle/>
          <a:p>
            <a:pPr algn="l"/>
            <a:r>
              <a:rPr lang="es-ES" dirty="0" smtClean="0"/>
              <a:t>Para comenzar se ingresa al escritorio único, accediendo a GDE como ya conocemos:</a:t>
            </a:r>
          </a:p>
          <a:p>
            <a:pPr algn="l"/>
            <a:r>
              <a:rPr lang="es-ES" dirty="0" smtClean="0"/>
              <a:t>http://gde.unc.edu.ar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4365" r="34073" b="25992"/>
          <a:stretch/>
        </p:blipFill>
        <p:spPr bwMode="auto">
          <a:xfrm>
            <a:off x="4435679" y="3140968"/>
            <a:ext cx="4456801" cy="334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3891367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Usuario: e-mail institucional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4630031"/>
            <a:ext cx="436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Contraseña: contraseña e-mail institucional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203848" y="4076033"/>
            <a:ext cx="3168352" cy="1081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419600" y="4814697"/>
            <a:ext cx="1952600" cy="661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3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046694" cy="22322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43608" y="2212737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Lic. Natalia P. </a:t>
            </a:r>
            <a:r>
              <a:rPr lang="es-ES" sz="4000" dirty="0" err="1" smtClean="0">
                <a:solidFill>
                  <a:schemeClr val="bg1"/>
                </a:solidFill>
              </a:rPr>
              <a:t>Rech</a:t>
            </a:r>
            <a:endParaRPr lang="es-ES" sz="4000" dirty="0" smtClean="0">
              <a:solidFill>
                <a:schemeClr val="bg1"/>
              </a:solidFill>
            </a:endParaRPr>
          </a:p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Lic. Carolina G. </a:t>
            </a:r>
            <a:r>
              <a:rPr lang="es-ES" sz="4000" dirty="0" err="1" smtClean="0">
                <a:solidFill>
                  <a:schemeClr val="bg1"/>
                </a:solidFill>
              </a:rPr>
              <a:t>Piva</a:t>
            </a:r>
            <a:endParaRPr lang="es-ES" sz="4000" dirty="0" smtClean="0">
              <a:solidFill>
                <a:schemeClr val="bg1"/>
              </a:solidFill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Área Informática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Facultad de Odontología Universidad Nacional de Córdoba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809475"/>
            <a:ext cx="2880320" cy="6825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01208"/>
            <a:ext cx="4174739" cy="1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4167" r="109" b="18056"/>
          <a:stretch/>
        </p:blipFill>
        <p:spPr bwMode="auto">
          <a:xfrm>
            <a:off x="319786" y="1124744"/>
            <a:ext cx="8500686" cy="371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504056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/>
              <a:t>Al ingresar visualizamos el Escritorio Único.</a:t>
            </a:r>
            <a:endParaRPr lang="es-ES" sz="20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6156176" y="2708920"/>
            <a:ext cx="230425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923928" y="4293096"/>
            <a:ext cx="37444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Haciendo </a:t>
            </a:r>
            <a:r>
              <a:rPr lang="es-ES" dirty="0" err="1" smtClean="0"/>
              <a:t>click</a:t>
            </a:r>
            <a:r>
              <a:rPr lang="es-ES" dirty="0" smtClean="0"/>
              <a:t> en «IR», es decir sobre la flechita, ingresamos al módulo de </a:t>
            </a:r>
          </a:p>
          <a:p>
            <a:pPr algn="ctr"/>
            <a:r>
              <a:rPr lang="es-ES" b="1" dirty="0" smtClean="0"/>
              <a:t>Comunicaciones Oficiales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81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920880" cy="576064"/>
          </a:xfrm>
        </p:spPr>
        <p:txBody>
          <a:bodyPr>
            <a:normAutofit fontScale="92500" lnSpcReduction="20000"/>
          </a:bodyPr>
          <a:lstStyle/>
          <a:p>
            <a:r>
              <a:rPr lang="es-ES" sz="4000" b="1" dirty="0" smtClean="0"/>
              <a:t>Comunicaciones Oficiales (CCOO)</a:t>
            </a:r>
            <a:endParaRPr lang="es-ES" sz="4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196752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comunicaciones oficiales son aquellas que pueden destinarse a uno o más usuarios. </a:t>
            </a:r>
          </a:p>
          <a:p>
            <a:r>
              <a:rPr lang="es-ES" dirty="0" smtClean="0"/>
              <a:t>Los de uso más frecuente son las NOTAS y los MEMORANDOS, aunque existen otros documentos. </a:t>
            </a:r>
          </a:p>
          <a:p>
            <a:r>
              <a:rPr lang="es-ES" dirty="0" smtClean="0"/>
              <a:t>El módulo de Comunicaciones Oficiales resuelve tareas de un modo seguro, automático; con soporte y registro digital y que por ende,</a:t>
            </a:r>
            <a:r>
              <a:rPr lang="es-ES" sz="2000" b="1" dirty="0" smtClean="0"/>
              <a:t> elimina la necesidad de su registro y conservación en soporte papel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r="1387" b="24206"/>
          <a:stretch/>
        </p:blipFill>
        <p:spPr bwMode="auto">
          <a:xfrm>
            <a:off x="462140" y="3333456"/>
            <a:ext cx="8214316" cy="33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5951021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 pantalla cuenta con diversas solapas, pero las más utilizadas son </a:t>
            </a:r>
          </a:p>
          <a:p>
            <a:pPr algn="ctr"/>
            <a:r>
              <a:rPr lang="es-ES" sz="2400" b="1" dirty="0" smtClean="0"/>
              <a:t>Mis Tareas </a:t>
            </a:r>
            <a:r>
              <a:rPr lang="es-ES" dirty="0" smtClean="0"/>
              <a:t>y</a:t>
            </a:r>
            <a:r>
              <a:rPr lang="es-ES" sz="2400" b="1" dirty="0" smtClean="0"/>
              <a:t> Bandeja CO</a:t>
            </a:r>
            <a:endParaRPr lang="es-ES" sz="2400" b="1" dirty="0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971600" y="4149080"/>
            <a:ext cx="2160240" cy="2171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3131840" y="4149080"/>
            <a:ext cx="1584176" cy="2171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6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85" r="5783" b="6250"/>
          <a:stretch/>
        </p:blipFill>
        <p:spPr bwMode="auto">
          <a:xfrm>
            <a:off x="539551" y="1268760"/>
            <a:ext cx="8190681" cy="43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76856" y="552052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Inicio Documento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28213" r="87841" b="66239"/>
          <a:stretch/>
        </p:blipFill>
        <p:spPr bwMode="auto">
          <a:xfrm>
            <a:off x="482075" y="362858"/>
            <a:ext cx="2736306" cy="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7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3437" r="15336" b="17164"/>
          <a:stretch/>
        </p:blipFill>
        <p:spPr bwMode="auto">
          <a:xfrm>
            <a:off x="251520" y="332656"/>
            <a:ext cx="6226880" cy="29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22901" r="15595" b="16464"/>
          <a:stretch/>
        </p:blipFill>
        <p:spPr bwMode="auto">
          <a:xfrm>
            <a:off x="539552" y="620688"/>
            <a:ext cx="6292654" cy="30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24020" r="15594" b="16651"/>
          <a:stretch/>
        </p:blipFill>
        <p:spPr bwMode="auto">
          <a:xfrm>
            <a:off x="979270" y="1052736"/>
            <a:ext cx="6329034" cy="300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43608" y="2220792"/>
            <a:ext cx="6224857" cy="9921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619672" y="4079317"/>
            <a:ext cx="641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Una vez elegido el tipo de documento,  Voy a Producir Yo mismo.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508104" y="3573016"/>
            <a:ext cx="0" cy="518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195736" y="1178749"/>
            <a:ext cx="507272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Estas opciones se utilizan solo para cuando el documento se manda a confeccionar por otra persona, por ejemplo, una persona q pide a su secretario que le redacte el documento, de otra manera no se completa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0417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t="21529" r="18547" b="20109"/>
          <a:stretch/>
        </p:blipFill>
        <p:spPr bwMode="auto">
          <a:xfrm>
            <a:off x="323528" y="317828"/>
            <a:ext cx="7438029" cy="39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25781" r="21815" b="20117"/>
          <a:stretch/>
        </p:blipFill>
        <p:spPr bwMode="auto">
          <a:xfrm>
            <a:off x="683568" y="692696"/>
            <a:ext cx="7529514" cy="39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7618" r="13488" b="5433"/>
          <a:stretch/>
        </p:blipFill>
        <p:spPr bwMode="auto">
          <a:xfrm>
            <a:off x="1187625" y="1336266"/>
            <a:ext cx="7488832" cy="49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r="13738" b="6250"/>
          <a:stretch/>
        </p:blipFill>
        <p:spPr bwMode="auto">
          <a:xfrm>
            <a:off x="1763688" y="1930370"/>
            <a:ext cx="8126710" cy="495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8007" r="13568" b="5087"/>
          <a:stretch/>
        </p:blipFill>
        <p:spPr bwMode="auto">
          <a:xfrm>
            <a:off x="395536" y="285020"/>
            <a:ext cx="7244358" cy="47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7341" r="13404" b="5196"/>
          <a:stretch/>
        </p:blipFill>
        <p:spPr bwMode="auto">
          <a:xfrm>
            <a:off x="683568" y="548680"/>
            <a:ext cx="7416824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7540" r="14104" b="6250"/>
          <a:stretch/>
        </p:blipFill>
        <p:spPr bwMode="auto">
          <a:xfrm>
            <a:off x="971600" y="980728"/>
            <a:ext cx="7560840" cy="499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10317" r="19793" b="6250"/>
          <a:stretch/>
        </p:blipFill>
        <p:spPr bwMode="auto">
          <a:xfrm>
            <a:off x="1389049" y="1412776"/>
            <a:ext cx="6912768" cy="52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6547" r="1499" b="6250"/>
          <a:stretch/>
        </p:blipFill>
        <p:spPr bwMode="auto">
          <a:xfrm>
            <a:off x="822353" y="2102860"/>
            <a:ext cx="8070519" cy="45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8398" r="13140" b="4687"/>
          <a:stretch/>
        </p:blipFill>
        <p:spPr bwMode="auto">
          <a:xfrm>
            <a:off x="1691680" y="393367"/>
            <a:ext cx="5976664" cy="389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6024" y="4437112"/>
            <a:ext cx="87484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/>
                <a:latin typeface="arial"/>
              </a:rPr>
              <a:t>Se ha generado correctamente el documento y se le ha asignado el número</a:t>
            </a:r>
          </a:p>
          <a:p>
            <a:pPr algn="ctr"/>
            <a:r>
              <a:rPr lang="es-ES" b="1" dirty="0" smtClean="0">
                <a:effectLst/>
                <a:latin typeface="arial"/>
              </a:rPr>
              <a:t> </a:t>
            </a:r>
          </a:p>
          <a:p>
            <a:pPr algn="ctr"/>
            <a:r>
              <a:rPr lang="es-ES" sz="3200" b="1" dirty="0" smtClean="0">
                <a:effectLst/>
                <a:latin typeface="arial"/>
              </a:rPr>
              <a:t>UNC NO-2018-00011146-UNC-AI#FO</a:t>
            </a:r>
            <a:endParaRPr lang="es-ES" b="1" dirty="0" smtClean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84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2819</TotalTime>
  <Words>370</Words>
  <Application>Microsoft Office PowerPoint</Application>
  <PresentationFormat>Presentación en pantalla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Forma de onda</vt:lpstr>
      <vt:lpstr>Presentación de PowerPoint</vt:lpstr>
      <vt:lpstr>El objetivo de este módulo es generar documentos oficiales comunicables.  Las principales funcionalidades del módulo de Comunicaciones Oficiales son:   ● Generación y envío de una comunicación  ● Generación de una respuesta  ● Reenvío de una comunicación o documento comunicable</vt:lpstr>
      <vt:lpstr>Al ingresar visualizamos el Escritorio Único.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</dc:creator>
  <cp:lastModifiedBy>Natalia</cp:lastModifiedBy>
  <cp:revision>29</cp:revision>
  <dcterms:created xsi:type="dcterms:W3CDTF">2018-08-22T15:04:14Z</dcterms:created>
  <dcterms:modified xsi:type="dcterms:W3CDTF">2018-08-24T14:03:46Z</dcterms:modified>
</cp:coreProperties>
</file>